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1" r:id="rId5"/>
    <p:sldId id="260" r:id="rId6"/>
    <p:sldId id="263" r:id="rId7"/>
    <p:sldId id="262" r:id="rId8"/>
    <p:sldId id="264" r:id="rId9"/>
    <p:sldId id="259" r:id="rId10"/>
  </p:sldIdLst>
  <p:sldSz cx="9144000" cy="6858000" type="screen4x3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ADBC1-25BF-4443-B055-5C45B74A5310}" type="datetimeFigureOut">
              <a:rPr lang="es-EC" smtClean="0"/>
              <a:t>25/06/2015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19EA-66A0-40D4-B65F-A59A485C50D6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6956033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ADBC1-25BF-4443-B055-5C45B74A5310}" type="datetimeFigureOut">
              <a:rPr lang="es-EC" smtClean="0"/>
              <a:t>25/06/2015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19EA-66A0-40D4-B65F-A59A485C50D6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661272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ADBC1-25BF-4443-B055-5C45B74A5310}" type="datetimeFigureOut">
              <a:rPr lang="es-EC" smtClean="0"/>
              <a:t>25/06/2015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19EA-66A0-40D4-B65F-A59A485C50D6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006538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ADBC1-25BF-4443-B055-5C45B74A5310}" type="datetimeFigureOut">
              <a:rPr lang="es-EC" smtClean="0"/>
              <a:t>25/06/2015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19EA-66A0-40D4-B65F-A59A485C50D6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866230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ADBC1-25BF-4443-B055-5C45B74A5310}" type="datetimeFigureOut">
              <a:rPr lang="es-EC" smtClean="0"/>
              <a:t>25/06/2015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19EA-66A0-40D4-B65F-A59A485C50D6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241537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ADBC1-25BF-4443-B055-5C45B74A5310}" type="datetimeFigureOut">
              <a:rPr lang="es-EC" smtClean="0"/>
              <a:t>25/06/2015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19EA-66A0-40D4-B65F-A59A485C50D6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636465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ADBC1-25BF-4443-B055-5C45B74A5310}" type="datetimeFigureOut">
              <a:rPr lang="es-EC" smtClean="0"/>
              <a:t>25/06/2015</a:t>
            </a:fld>
            <a:endParaRPr lang="es-EC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19EA-66A0-40D4-B65F-A59A485C50D6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175005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ADBC1-25BF-4443-B055-5C45B74A5310}" type="datetimeFigureOut">
              <a:rPr lang="es-EC" smtClean="0"/>
              <a:t>25/06/2015</a:t>
            </a:fld>
            <a:endParaRPr lang="es-EC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19EA-66A0-40D4-B65F-A59A485C50D6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757036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ADBC1-25BF-4443-B055-5C45B74A5310}" type="datetimeFigureOut">
              <a:rPr lang="es-EC" smtClean="0"/>
              <a:t>25/06/2015</a:t>
            </a:fld>
            <a:endParaRPr 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19EA-66A0-40D4-B65F-A59A485C50D6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811493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ADBC1-25BF-4443-B055-5C45B74A5310}" type="datetimeFigureOut">
              <a:rPr lang="es-EC" smtClean="0"/>
              <a:t>25/06/2015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19EA-66A0-40D4-B65F-A59A485C50D6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695969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ADBC1-25BF-4443-B055-5C45B74A5310}" type="datetimeFigureOut">
              <a:rPr lang="es-EC" smtClean="0"/>
              <a:t>25/06/2015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19EA-66A0-40D4-B65F-A59A485C50D6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459285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8ADBC1-25BF-4443-B055-5C45B74A5310}" type="datetimeFigureOut">
              <a:rPr lang="es-EC" smtClean="0"/>
              <a:t>25/06/2015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0D19EA-66A0-40D4-B65F-A59A485C50D6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0226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340768"/>
            <a:ext cx="8892480" cy="4399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3738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" y="928255"/>
            <a:ext cx="9036495" cy="4660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9360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" y="980729"/>
            <a:ext cx="8964487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277888" y="6118817"/>
            <a:ext cx="65527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dirty="0" smtClean="0">
                <a:solidFill>
                  <a:schemeClr val="bg1"/>
                </a:solidFill>
              </a:rPr>
              <a:t>Archivo: wr740nv5_wr741ndv5_en_3_16_9_up_boot(150312)</a:t>
            </a:r>
            <a:r>
              <a:rPr lang="es-EC" dirty="0" smtClean="0"/>
              <a:t>)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45828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16" y="908720"/>
            <a:ext cx="8892480" cy="4914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6419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772096"/>
            <a:ext cx="9041802" cy="5249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1763688" y="6124654"/>
            <a:ext cx="54946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dirty="0" smtClean="0">
                <a:solidFill>
                  <a:schemeClr val="bg1"/>
                </a:solidFill>
              </a:rPr>
              <a:t>EN TODOS LOS EQUIPOS DEBERÁ DE IR </a:t>
            </a:r>
            <a:r>
              <a:rPr lang="es-EC" sz="2000" b="1" dirty="0" smtClean="0">
                <a:solidFill>
                  <a:schemeClr val="bg1"/>
                </a:solidFill>
              </a:rPr>
              <a:t>192.168.88.200</a:t>
            </a:r>
            <a:endParaRPr lang="es-EC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253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8" y="798293"/>
            <a:ext cx="8964488" cy="5078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819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" y="800100"/>
            <a:ext cx="9036495" cy="50334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8450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4 Grupo"/>
          <p:cNvGrpSpPr/>
          <p:nvPr/>
        </p:nvGrpSpPr>
        <p:grpSpPr>
          <a:xfrm>
            <a:off x="5180144" y="2276872"/>
            <a:ext cx="3590925" cy="2418532"/>
            <a:chOff x="251520" y="2694111"/>
            <a:chExt cx="3590925" cy="2418532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3140968"/>
              <a:ext cx="3590925" cy="1971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1 Flecha abajo"/>
            <p:cNvSpPr/>
            <p:nvPr/>
          </p:nvSpPr>
          <p:spPr>
            <a:xfrm>
              <a:off x="2267744" y="3517227"/>
              <a:ext cx="576064" cy="631853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3" name="2 CuadroTexto"/>
            <p:cNvSpPr txBox="1"/>
            <p:nvPr/>
          </p:nvSpPr>
          <p:spPr>
            <a:xfrm>
              <a:off x="2225012" y="3203684"/>
              <a:ext cx="5757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C" b="1" dirty="0" smtClean="0"/>
                <a:t>POE</a:t>
              </a:r>
              <a:endParaRPr lang="es-EC" b="1" dirty="0"/>
            </a:p>
          </p:txBody>
        </p:sp>
        <p:sp>
          <p:nvSpPr>
            <p:cNvPr id="4" name="3 CuadroTexto"/>
            <p:cNvSpPr txBox="1"/>
            <p:nvPr/>
          </p:nvSpPr>
          <p:spPr>
            <a:xfrm>
              <a:off x="678830" y="2694111"/>
              <a:ext cx="27363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sz="2400" b="1" dirty="0" smtClean="0">
                  <a:solidFill>
                    <a:schemeClr val="bg1"/>
                  </a:solidFill>
                </a:rPr>
                <a:t>WR740N VERSIÓN 5 </a:t>
              </a:r>
              <a:endParaRPr lang="es-EC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0" name="9 Flecha abajo"/>
          <p:cNvSpPr/>
          <p:nvPr/>
        </p:nvSpPr>
        <p:spPr>
          <a:xfrm>
            <a:off x="2587856" y="2866238"/>
            <a:ext cx="576064" cy="6318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600" y="2858452"/>
            <a:ext cx="4306557" cy="1807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11 CuadroTexto"/>
          <p:cNvSpPr txBox="1"/>
          <p:nvPr/>
        </p:nvSpPr>
        <p:spPr>
          <a:xfrm>
            <a:off x="1035570" y="2318080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400" b="1" dirty="0" smtClean="0">
                <a:solidFill>
                  <a:schemeClr val="bg1"/>
                </a:solidFill>
              </a:rPr>
              <a:t>WR740N VERSIÓN 4 </a:t>
            </a:r>
            <a:endParaRPr lang="es-EC" sz="2400" b="1" dirty="0">
              <a:solidFill>
                <a:schemeClr val="bg1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1965837" y="2812832"/>
            <a:ext cx="575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b="1" dirty="0" smtClean="0"/>
              <a:t>POE</a:t>
            </a:r>
            <a:endParaRPr lang="es-EC" b="1" dirty="0"/>
          </a:p>
        </p:txBody>
      </p:sp>
      <p:sp>
        <p:nvSpPr>
          <p:cNvPr id="6" name="5 Rectángulo"/>
          <p:cNvSpPr/>
          <p:nvPr/>
        </p:nvSpPr>
        <p:spPr>
          <a:xfrm>
            <a:off x="2436879" y="273422"/>
            <a:ext cx="38651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DIFERENCIAS</a:t>
            </a:r>
            <a:endParaRPr lang="es-E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389589" y="4729862"/>
            <a:ext cx="17795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dirty="0" smtClean="0">
                <a:solidFill>
                  <a:schemeClr val="bg1"/>
                </a:solidFill>
              </a:rPr>
              <a:t>POWER</a:t>
            </a:r>
          </a:p>
          <a:p>
            <a:r>
              <a:rPr lang="es-EC" dirty="0" smtClean="0">
                <a:solidFill>
                  <a:schemeClr val="bg1"/>
                </a:solidFill>
              </a:rPr>
              <a:t>Output: 9 Voltios</a:t>
            </a:r>
            <a:endParaRPr lang="es-EC" dirty="0">
              <a:solidFill>
                <a:schemeClr val="bg1"/>
              </a:solidFill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6112260" y="4750525"/>
            <a:ext cx="17795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dirty="0" smtClean="0">
                <a:solidFill>
                  <a:schemeClr val="bg1"/>
                </a:solidFill>
              </a:rPr>
              <a:t>POWER</a:t>
            </a:r>
          </a:p>
          <a:p>
            <a:r>
              <a:rPr lang="es-EC" dirty="0" smtClean="0">
                <a:solidFill>
                  <a:schemeClr val="bg1"/>
                </a:solidFill>
              </a:rPr>
              <a:t>Output: 5 Voltios</a:t>
            </a:r>
            <a:endParaRPr lang="es-EC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2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63" y="1504950"/>
            <a:ext cx="8220075" cy="384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9930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31</Words>
  <Application>Microsoft Office PowerPoint</Application>
  <PresentationFormat>Presentación en pantalla (4:3)</PresentationFormat>
  <Paragraphs>11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PC-COR-1</dc:creator>
  <cp:lastModifiedBy>PC-COR-1</cp:lastModifiedBy>
  <cp:revision>7</cp:revision>
  <dcterms:created xsi:type="dcterms:W3CDTF">2015-06-25T16:39:24Z</dcterms:created>
  <dcterms:modified xsi:type="dcterms:W3CDTF">2015-06-25T17:43:26Z</dcterms:modified>
</cp:coreProperties>
</file>